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1430000" cy="7620000" type="screen4x3"/>
  <p:notesSz cx="7620000" cy="11430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29" Type="http://schemas.openxmlformats.org/officeDocument/2006/relationships/image" Target="../media/image28.png"/><Relationship Id="rId30" Type="http://schemas.openxmlformats.org/officeDocument/2006/relationships/image" Target="../media/image2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5.png"/><Relationship Id="rId3" Type="http://schemas.openxmlformats.org/officeDocument/2006/relationships/image" Target="../media/image196.png"/><Relationship Id="rId4" Type="http://schemas.openxmlformats.org/officeDocument/2006/relationships/image" Target="../media/image197.png"/><Relationship Id="rId5" Type="http://schemas.openxmlformats.org/officeDocument/2006/relationships/image" Target="../media/image198.png"/><Relationship Id="rId6" Type="http://schemas.openxmlformats.org/officeDocument/2006/relationships/image" Target="../media/image199.png"/><Relationship Id="rId7" Type="http://schemas.openxmlformats.org/officeDocument/2006/relationships/image" Target="../media/image200.png"/><Relationship Id="rId8" Type="http://schemas.openxmlformats.org/officeDocument/2006/relationships/image" Target="../media/image201.png"/><Relationship Id="rId9" Type="http://schemas.openxmlformats.org/officeDocument/2006/relationships/image" Target="../media/image202.png"/><Relationship Id="rId10" Type="http://schemas.openxmlformats.org/officeDocument/2006/relationships/image" Target="../media/image203.png"/><Relationship Id="rId11" Type="http://schemas.openxmlformats.org/officeDocument/2006/relationships/image" Target="../media/image204.png"/><Relationship Id="rId12" Type="http://schemas.openxmlformats.org/officeDocument/2006/relationships/image" Target="../media/image205.png"/><Relationship Id="rId13" Type="http://schemas.openxmlformats.org/officeDocument/2006/relationships/image" Target="../media/image206.png"/><Relationship Id="rId14" Type="http://schemas.openxmlformats.org/officeDocument/2006/relationships/image" Target="../media/image207.png"/><Relationship Id="rId15" Type="http://schemas.openxmlformats.org/officeDocument/2006/relationships/image" Target="../media/image208.png"/><Relationship Id="rId16" Type="http://schemas.openxmlformats.org/officeDocument/2006/relationships/image" Target="../media/image209.png"/><Relationship Id="rId17" Type="http://schemas.openxmlformats.org/officeDocument/2006/relationships/image" Target="../media/image210.png"/><Relationship Id="rId18" Type="http://schemas.openxmlformats.org/officeDocument/2006/relationships/image" Target="../media/image211.png"/><Relationship Id="rId19" Type="http://schemas.openxmlformats.org/officeDocument/2006/relationships/image" Target="../media/image212.png"/><Relationship Id="rId20" Type="http://schemas.openxmlformats.org/officeDocument/2006/relationships/image" Target="../media/image213.png"/><Relationship Id="rId21" Type="http://schemas.openxmlformats.org/officeDocument/2006/relationships/image" Target="../media/image21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5.png"/><Relationship Id="rId3" Type="http://schemas.openxmlformats.org/officeDocument/2006/relationships/image" Target="../media/image216.png"/><Relationship Id="rId4" Type="http://schemas.openxmlformats.org/officeDocument/2006/relationships/image" Target="../media/image217.png"/><Relationship Id="rId5" Type="http://schemas.openxmlformats.org/officeDocument/2006/relationships/image" Target="../media/image218.png"/><Relationship Id="rId6" Type="http://schemas.openxmlformats.org/officeDocument/2006/relationships/image" Target="../media/image219.png"/><Relationship Id="rId7" Type="http://schemas.openxmlformats.org/officeDocument/2006/relationships/image" Target="../media/image220.png"/><Relationship Id="rId8" Type="http://schemas.openxmlformats.org/officeDocument/2006/relationships/image" Target="../media/image221.png"/><Relationship Id="rId9" Type="http://schemas.openxmlformats.org/officeDocument/2006/relationships/image" Target="../media/image222.png"/><Relationship Id="rId10" Type="http://schemas.openxmlformats.org/officeDocument/2006/relationships/image" Target="../media/image223.png"/><Relationship Id="rId11" Type="http://schemas.openxmlformats.org/officeDocument/2006/relationships/image" Target="../media/image224.png"/><Relationship Id="rId12" Type="http://schemas.openxmlformats.org/officeDocument/2006/relationships/image" Target="../media/image225.png"/><Relationship Id="rId13" Type="http://schemas.openxmlformats.org/officeDocument/2006/relationships/image" Target="../media/image226.png"/><Relationship Id="rId14" Type="http://schemas.openxmlformats.org/officeDocument/2006/relationships/image" Target="../media/image227.png"/><Relationship Id="rId15" Type="http://schemas.openxmlformats.org/officeDocument/2006/relationships/image" Target="../media/image228.png"/><Relationship Id="rId16" Type="http://schemas.openxmlformats.org/officeDocument/2006/relationships/image" Target="../media/image229.png"/><Relationship Id="rId17" Type="http://schemas.openxmlformats.org/officeDocument/2006/relationships/image" Target="../media/image230.png"/><Relationship Id="rId18" Type="http://schemas.openxmlformats.org/officeDocument/2006/relationships/image" Target="../media/image231.png"/><Relationship Id="rId19" Type="http://schemas.openxmlformats.org/officeDocument/2006/relationships/image" Target="../media/image232.png"/><Relationship Id="rId20" Type="http://schemas.openxmlformats.org/officeDocument/2006/relationships/image" Target="../media/image233.png"/><Relationship Id="rId21" Type="http://schemas.openxmlformats.org/officeDocument/2006/relationships/image" Target="../media/image23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5.png"/><Relationship Id="rId3" Type="http://schemas.openxmlformats.org/officeDocument/2006/relationships/image" Target="../media/image236.png"/><Relationship Id="rId4" Type="http://schemas.openxmlformats.org/officeDocument/2006/relationships/image" Target="../media/image237.png"/><Relationship Id="rId5" Type="http://schemas.openxmlformats.org/officeDocument/2006/relationships/image" Target="../media/image238.png"/><Relationship Id="rId6" Type="http://schemas.openxmlformats.org/officeDocument/2006/relationships/image" Target="../media/image239.png"/><Relationship Id="rId7" Type="http://schemas.openxmlformats.org/officeDocument/2006/relationships/image" Target="../media/image240.png"/><Relationship Id="rId8" Type="http://schemas.openxmlformats.org/officeDocument/2006/relationships/image" Target="../media/image241.png"/><Relationship Id="rId9" Type="http://schemas.openxmlformats.org/officeDocument/2006/relationships/image" Target="../media/image242.png"/><Relationship Id="rId10" Type="http://schemas.openxmlformats.org/officeDocument/2006/relationships/image" Target="../media/image243.png"/><Relationship Id="rId11" Type="http://schemas.openxmlformats.org/officeDocument/2006/relationships/image" Target="../media/image244.png"/><Relationship Id="rId12" Type="http://schemas.openxmlformats.org/officeDocument/2006/relationships/image" Target="../media/image245.png"/><Relationship Id="rId13" Type="http://schemas.openxmlformats.org/officeDocument/2006/relationships/image" Target="../media/image246.png"/><Relationship Id="rId14" Type="http://schemas.openxmlformats.org/officeDocument/2006/relationships/image" Target="../media/image247.png"/><Relationship Id="rId15" Type="http://schemas.openxmlformats.org/officeDocument/2006/relationships/image" Target="../media/image248.png"/><Relationship Id="rId16" Type="http://schemas.openxmlformats.org/officeDocument/2006/relationships/image" Target="../media/image249.png"/><Relationship Id="rId17" Type="http://schemas.openxmlformats.org/officeDocument/2006/relationships/image" Target="../media/image250.png"/><Relationship Id="rId18" Type="http://schemas.openxmlformats.org/officeDocument/2006/relationships/image" Target="../media/image251.png"/><Relationship Id="rId19" Type="http://schemas.openxmlformats.org/officeDocument/2006/relationships/image" Target="../media/image252.png"/><Relationship Id="rId20" Type="http://schemas.openxmlformats.org/officeDocument/2006/relationships/image" Target="../media/image253.png"/><Relationship Id="rId21" Type="http://schemas.openxmlformats.org/officeDocument/2006/relationships/image" Target="../media/image25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5.png"/><Relationship Id="rId3" Type="http://schemas.openxmlformats.org/officeDocument/2006/relationships/image" Target="../media/image256.png"/><Relationship Id="rId4" Type="http://schemas.openxmlformats.org/officeDocument/2006/relationships/image" Target="../media/image257.png"/><Relationship Id="rId5" Type="http://schemas.openxmlformats.org/officeDocument/2006/relationships/image" Target="../media/image258.png"/><Relationship Id="rId6" Type="http://schemas.openxmlformats.org/officeDocument/2006/relationships/image" Target="../media/image259.png"/><Relationship Id="rId7" Type="http://schemas.openxmlformats.org/officeDocument/2006/relationships/image" Target="../media/image260.png"/><Relationship Id="rId8" Type="http://schemas.openxmlformats.org/officeDocument/2006/relationships/image" Target="../media/image261.png"/><Relationship Id="rId9" Type="http://schemas.openxmlformats.org/officeDocument/2006/relationships/image" Target="../media/image262.png"/><Relationship Id="rId10" Type="http://schemas.openxmlformats.org/officeDocument/2006/relationships/image" Target="../media/image263.png"/><Relationship Id="rId11" Type="http://schemas.openxmlformats.org/officeDocument/2006/relationships/image" Target="../media/image264.png"/><Relationship Id="rId12" Type="http://schemas.openxmlformats.org/officeDocument/2006/relationships/image" Target="../media/image265.png"/><Relationship Id="rId13" Type="http://schemas.openxmlformats.org/officeDocument/2006/relationships/image" Target="../media/image266.png"/><Relationship Id="rId14" Type="http://schemas.openxmlformats.org/officeDocument/2006/relationships/image" Target="../media/image267.png"/><Relationship Id="rId15" Type="http://schemas.openxmlformats.org/officeDocument/2006/relationships/image" Target="../media/image268.png"/><Relationship Id="rId16" Type="http://schemas.openxmlformats.org/officeDocument/2006/relationships/image" Target="../media/image269.png"/><Relationship Id="rId17" Type="http://schemas.openxmlformats.org/officeDocument/2006/relationships/image" Target="../media/image270.png"/><Relationship Id="rId18" Type="http://schemas.openxmlformats.org/officeDocument/2006/relationships/image" Target="../media/image271.png"/><Relationship Id="rId19" Type="http://schemas.openxmlformats.org/officeDocument/2006/relationships/image" Target="../media/image272.png"/><Relationship Id="rId20" Type="http://schemas.openxmlformats.org/officeDocument/2006/relationships/image" Target="../media/image273.png"/><Relationship Id="rId21" Type="http://schemas.openxmlformats.org/officeDocument/2006/relationships/image" Target="../media/image27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3" Type="http://schemas.openxmlformats.org/officeDocument/2006/relationships/image" Target="../media/image41.png"/><Relationship Id="rId14" Type="http://schemas.openxmlformats.org/officeDocument/2006/relationships/image" Target="../media/image42.png"/><Relationship Id="rId15" Type="http://schemas.openxmlformats.org/officeDocument/2006/relationships/image" Target="../media/image43.png"/><Relationship Id="rId16" Type="http://schemas.openxmlformats.org/officeDocument/2006/relationships/image" Target="../media/image44.png"/><Relationship Id="rId17" Type="http://schemas.openxmlformats.org/officeDocument/2006/relationships/image" Target="../media/image45.png"/><Relationship Id="rId18" Type="http://schemas.openxmlformats.org/officeDocument/2006/relationships/image" Target="../media/image46.png"/><Relationship Id="rId19" Type="http://schemas.openxmlformats.org/officeDocument/2006/relationships/image" Target="../media/image47.png"/><Relationship Id="rId20" Type="http://schemas.openxmlformats.org/officeDocument/2006/relationships/image" Target="../media/image48.png"/><Relationship Id="rId21" Type="http://schemas.openxmlformats.org/officeDocument/2006/relationships/image" Target="../media/image4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5" Type="http://schemas.openxmlformats.org/officeDocument/2006/relationships/image" Target="../media/image63.png"/><Relationship Id="rId16" Type="http://schemas.openxmlformats.org/officeDocument/2006/relationships/image" Target="../media/image64.png"/><Relationship Id="rId17" Type="http://schemas.openxmlformats.org/officeDocument/2006/relationships/image" Target="../media/image65.png"/><Relationship Id="rId18" Type="http://schemas.openxmlformats.org/officeDocument/2006/relationships/image" Target="../media/image66.png"/><Relationship Id="rId19" Type="http://schemas.openxmlformats.org/officeDocument/2006/relationships/image" Target="../media/image67.png"/><Relationship Id="rId20" Type="http://schemas.openxmlformats.org/officeDocument/2006/relationships/image" Target="../media/image68.png"/><Relationship Id="rId21" Type="http://schemas.openxmlformats.org/officeDocument/2006/relationships/image" Target="../media/image6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78.png"/><Relationship Id="rId11" Type="http://schemas.openxmlformats.org/officeDocument/2006/relationships/image" Target="../media/image79.png"/><Relationship Id="rId12" Type="http://schemas.openxmlformats.org/officeDocument/2006/relationships/image" Target="../media/image80.png"/><Relationship Id="rId13" Type="http://schemas.openxmlformats.org/officeDocument/2006/relationships/image" Target="../media/image81.png"/><Relationship Id="rId14" Type="http://schemas.openxmlformats.org/officeDocument/2006/relationships/image" Target="../media/image82.png"/><Relationship Id="rId15" Type="http://schemas.openxmlformats.org/officeDocument/2006/relationships/image" Target="../media/image83.png"/><Relationship Id="rId16" Type="http://schemas.openxmlformats.org/officeDocument/2006/relationships/image" Target="../media/image84.png"/><Relationship Id="rId17" Type="http://schemas.openxmlformats.org/officeDocument/2006/relationships/image" Target="../media/image85.png"/><Relationship Id="rId18" Type="http://schemas.openxmlformats.org/officeDocument/2006/relationships/image" Target="../media/image86.png"/><Relationship Id="rId19" Type="http://schemas.openxmlformats.org/officeDocument/2006/relationships/image" Target="../media/image87.png"/><Relationship Id="rId20" Type="http://schemas.openxmlformats.org/officeDocument/2006/relationships/image" Target="../media/image88.png"/><Relationship Id="rId21" Type="http://schemas.openxmlformats.org/officeDocument/2006/relationships/image" Target="../media/image89.png"/><Relationship Id="rId22" Type="http://schemas.openxmlformats.org/officeDocument/2006/relationships/image" Target="../media/image9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0" Type="http://schemas.openxmlformats.org/officeDocument/2006/relationships/image" Target="../media/image99.png"/><Relationship Id="rId11" Type="http://schemas.openxmlformats.org/officeDocument/2006/relationships/image" Target="../media/image100.png"/><Relationship Id="rId12" Type="http://schemas.openxmlformats.org/officeDocument/2006/relationships/image" Target="../media/image101.png"/><Relationship Id="rId13" Type="http://schemas.openxmlformats.org/officeDocument/2006/relationships/image" Target="../media/image102.png"/><Relationship Id="rId14" Type="http://schemas.openxmlformats.org/officeDocument/2006/relationships/image" Target="../media/image103.png"/><Relationship Id="rId15" Type="http://schemas.openxmlformats.org/officeDocument/2006/relationships/image" Target="../media/image104.png"/><Relationship Id="rId16" Type="http://schemas.openxmlformats.org/officeDocument/2006/relationships/image" Target="../media/image105.png"/><Relationship Id="rId17" Type="http://schemas.openxmlformats.org/officeDocument/2006/relationships/image" Target="../media/image106.png"/><Relationship Id="rId18" Type="http://schemas.openxmlformats.org/officeDocument/2006/relationships/image" Target="../media/image107.png"/><Relationship Id="rId19" Type="http://schemas.openxmlformats.org/officeDocument/2006/relationships/image" Target="../media/image108.png"/><Relationship Id="rId20" Type="http://schemas.openxmlformats.org/officeDocument/2006/relationships/image" Target="../media/image109.png"/><Relationship Id="rId21" Type="http://schemas.openxmlformats.org/officeDocument/2006/relationships/image" Target="../media/image110.png"/><Relationship Id="rId22" Type="http://schemas.openxmlformats.org/officeDocument/2006/relationships/image" Target="../media/image11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Relationship Id="rId9" Type="http://schemas.openxmlformats.org/officeDocument/2006/relationships/image" Target="../media/image119.png"/><Relationship Id="rId10" Type="http://schemas.openxmlformats.org/officeDocument/2006/relationships/image" Target="../media/image120.png"/><Relationship Id="rId11" Type="http://schemas.openxmlformats.org/officeDocument/2006/relationships/image" Target="../media/image121.png"/><Relationship Id="rId12" Type="http://schemas.openxmlformats.org/officeDocument/2006/relationships/image" Target="../media/image122.png"/><Relationship Id="rId13" Type="http://schemas.openxmlformats.org/officeDocument/2006/relationships/image" Target="../media/image123.png"/><Relationship Id="rId14" Type="http://schemas.openxmlformats.org/officeDocument/2006/relationships/image" Target="../media/image124.png"/><Relationship Id="rId15" Type="http://schemas.openxmlformats.org/officeDocument/2006/relationships/image" Target="../media/image125.png"/><Relationship Id="rId16" Type="http://schemas.openxmlformats.org/officeDocument/2006/relationships/image" Target="../media/image126.png"/><Relationship Id="rId17" Type="http://schemas.openxmlformats.org/officeDocument/2006/relationships/image" Target="../media/image127.png"/><Relationship Id="rId18" Type="http://schemas.openxmlformats.org/officeDocument/2006/relationships/image" Target="../media/image128.png"/><Relationship Id="rId19" Type="http://schemas.openxmlformats.org/officeDocument/2006/relationships/image" Target="../media/image129.png"/><Relationship Id="rId20" Type="http://schemas.openxmlformats.org/officeDocument/2006/relationships/image" Target="../media/image130.png"/><Relationship Id="rId21" Type="http://schemas.openxmlformats.org/officeDocument/2006/relationships/image" Target="../media/image131.png"/><Relationship Id="rId22" Type="http://schemas.openxmlformats.org/officeDocument/2006/relationships/image" Target="../media/image132.png"/><Relationship Id="rId23" Type="http://schemas.openxmlformats.org/officeDocument/2006/relationships/image" Target="../media/image13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Relationship Id="rId9" Type="http://schemas.openxmlformats.org/officeDocument/2006/relationships/image" Target="../media/image141.png"/><Relationship Id="rId10" Type="http://schemas.openxmlformats.org/officeDocument/2006/relationships/image" Target="../media/image142.png"/><Relationship Id="rId11" Type="http://schemas.openxmlformats.org/officeDocument/2006/relationships/image" Target="../media/image143.png"/><Relationship Id="rId12" Type="http://schemas.openxmlformats.org/officeDocument/2006/relationships/image" Target="../media/image144.png"/><Relationship Id="rId13" Type="http://schemas.openxmlformats.org/officeDocument/2006/relationships/image" Target="../media/image145.png"/><Relationship Id="rId14" Type="http://schemas.openxmlformats.org/officeDocument/2006/relationships/image" Target="../media/image146.png"/><Relationship Id="rId15" Type="http://schemas.openxmlformats.org/officeDocument/2006/relationships/image" Target="../media/image147.png"/><Relationship Id="rId16" Type="http://schemas.openxmlformats.org/officeDocument/2006/relationships/image" Target="../media/image148.png"/><Relationship Id="rId17" Type="http://schemas.openxmlformats.org/officeDocument/2006/relationships/image" Target="../media/image149.png"/><Relationship Id="rId18" Type="http://schemas.openxmlformats.org/officeDocument/2006/relationships/image" Target="../media/image150.png"/><Relationship Id="rId19" Type="http://schemas.openxmlformats.org/officeDocument/2006/relationships/image" Target="../media/image151.png"/><Relationship Id="rId20" Type="http://schemas.openxmlformats.org/officeDocument/2006/relationships/image" Target="../media/image152.png"/><Relationship Id="rId21" Type="http://schemas.openxmlformats.org/officeDocument/2006/relationships/image" Target="../media/image15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Relationship Id="rId8" Type="http://schemas.openxmlformats.org/officeDocument/2006/relationships/image" Target="../media/image160.png"/><Relationship Id="rId9" Type="http://schemas.openxmlformats.org/officeDocument/2006/relationships/image" Target="../media/image161.png"/><Relationship Id="rId10" Type="http://schemas.openxmlformats.org/officeDocument/2006/relationships/image" Target="../media/image162.png"/><Relationship Id="rId11" Type="http://schemas.openxmlformats.org/officeDocument/2006/relationships/image" Target="../media/image163.png"/><Relationship Id="rId12" Type="http://schemas.openxmlformats.org/officeDocument/2006/relationships/image" Target="../media/image164.png"/><Relationship Id="rId13" Type="http://schemas.openxmlformats.org/officeDocument/2006/relationships/image" Target="../media/image165.png"/><Relationship Id="rId14" Type="http://schemas.openxmlformats.org/officeDocument/2006/relationships/image" Target="../media/image166.png"/><Relationship Id="rId15" Type="http://schemas.openxmlformats.org/officeDocument/2006/relationships/image" Target="../media/image167.png"/><Relationship Id="rId16" Type="http://schemas.openxmlformats.org/officeDocument/2006/relationships/image" Target="../media/image168.png"/><Relationship Id="rId17" Type="http://schemas.openxmlformats.org/officeDocument/2006/relationships/image" Target="../media/image169.png"/><Relationship Id="rId18" Type="http://schemas.openxmlformats.org/officeDocument/2006/relationships/image" Target="../media/image170.png"/><Relationship Id="rId19" Type="http://schemas.openxmlformats.org/officeDocument/2006/relationships/image" Target="../media/image171.png"/><Relationship Id="rId20" Type="http://schemas.openxmlformats.org/officeDocument/2006/relationships/image" Target="../media/image172.png"/><Relationship Id="rId21" Type="http://schemas.openxmlformats.org/officeDocument/2006/relationships/image" Target="../media/image173.png"/><Relationship Id="rId22" Type="http://schemas.openxmlformats.org/officeDocument/2006/relationships/image" Target="../media/image17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Relationship Id="rId8" Type="http://schemas.openxmlformats.org/officeDocument/2006/relationships/image" Target="../media/image181.png"/><Relationship Id="rId9" Type="http://schemas.openxmlformats.org/officeDocument/2006/relationships/image" Target="../media/image182.png"/><Relationship Id="rId10" Type="http://schemas.openxmlformats.org/officeDocument/2006/relationships/image" Target="../media/image183.png"/><Relationship Id="rId11" Type="http://schemas.openxmlformats.org/officeDocument/2006/relationships/image" Target="../media/image184.png"/><Relationship Id="rId12" Type="http://schemas.openxmlformats.org/officeDocument/2006/relationships/image" Target="../media/image185.png"/><Relationship Id="rId13" Type="http://schemas.openxmlformats.org/officeDocument/2006/relationships/image" Target="../media/image186.png"/><Relationship Id="rId14" Type="http://schemas.openxmlformats.org/officeDocument/2006/relationships/image" Target="../media/image187.png"/><Relationship Id="rId15" Type="http://schemas.openxmlformats.org/officeDocument/2006/relationships/image" Target="../media/image188.png"/><Relationship Id="rId16" Type="http://schemas.openxmlformats.org/officeDocument/2006/relationships/image" Target="../media/image189.png"/><Relationship Id="rId17" Type="http://schemas.openxmlformats.org/officeDocument/2006/relationships/image" Target="../media/image190.png"/><Relationship Id="rId18" Type="http://schemas.openxmlformats.org/officeDocument/2006/relationships/image" Target="../media/image191.png"/><Relationship Id="rId19" Type="http://schemas.openxmlformats.org/officeDocument/2006/relationships/image" Target="../media/image192.png"/><Relationship Id="rId20" Type="http://schemas.openxmlformats.org/officeDocument/2006/relationships/image" Target="../media/image193.png"/><Relationship Id="rId21" Type="http://schemas.openxmlformats.org/officeDocument/2006/relationships/image" Target="../media/image19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0F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1428571" cy="7619048"/>
            <a:chOff x="0" y="0"/>
            <a:chExt cx="11428571" cy="76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1428571" cy="76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5016" y="655146"/>
            <a:ext cx="9258873" cy="7079362"/>
            <a:chOff x="895016" y="655146"/>
            <a:chExt cx="9258873" cy="70793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95016" y="4478776"/>
              <a:ext cx="1772197" cy="3218733"/>
              <a:chOff x="895016" y="4478776"/>
              <a:chExt cx="1772197" cy="321873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95016" y="4478776"/>
                <a:ext cx="1772197" cy="321873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477699" y="5867841"/>
              <a:ext cx="3666922" cy="1863847"/>
              <a:chOff x="6477699" y="5867841"/>
              <a:chExt cx="3666922" cy="186384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477699" y="5867841"/>
                <a:ext cx="3666922" cy="186384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061755" y="2314555"/>
              <a:ext cx="673455" cy="819970"/>
              <a:chOff x="8061755" y="2314555"/>
              <a:chExt cx="673455" cy="81997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746226" y="1927302"/>
                <a:ext cx="1346911" cy="1639941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61755" y="2314555"/>
                <a:ext cx="673455" cy="81997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800302" y="655146"/>
              <a:ext cx="1115870" cy="1302264"/>
              <a:chOff x="8800302" y="655146"/>
              <a:chExt cx="1115870" cy="130226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77492" y="41679"/>
                <a:ext cx="2231739" cy="2604528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800302" y="655146"/>
                <a:ext cx="1115870" cy="130226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583022" y="2604911"/>
              <a:ext cx="1027459" cy="1251217"/>
              <a:chOff x="1583022" y="2604911"/>
              <a:chExt cx="1027459" cy="125121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01633" y="2013985"/>
                <a:ext cx="2054918" cy="2502433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83022" y="2604911"/>
                <a:ext cx="1027459" cy="125121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3132275" y="891618"/>
            <a:ext cx="5164021" cy="5260748"/>
            <a:chOff x="3132275" y="891618"/>
            <a:chExt cx="5164021" cy="526074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0265" y="-1699033"/>
              <a:ext cx="10328042" cy="10521497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32275" y="891618"/>
              <a:ext cx="5164021" cy="526074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656240" y="710621"/>
            <a:ext cx="472453" cy="505474"/>
            <a:chOff x="5656240" y="710621"/>
            <a:chExt cx="472453" cy="50547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20013" y="501495"/>
              <a:ext cx="944906" cy="1010947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56240" y="710621"/>
              <a:ext cx="472453" cy="50547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307124" y="5674830"/>
            <a:ext cx="1877115" cy="2152776"/>
            <a:chOff x="2307124" y="5674830"/>
            <a:chExt cx="1877115" cy="215277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40752" y="4597182"/>
              <a:ext cx="3754231" cy="4305551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07124" y="5674830"/>
              <a:ext cx="1877115" cy="215277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29528" y="6991642"/>
            <a:ext cx="9047619" cy="1257143"/>
            <a:chOff x="1229528" y="6991642"/>
            <a:chExt cx="9047619" cy="125714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229528" y="6991642"/>
              <a:ext cx="9043690" cy="1254812"/>
              <a:chOff x="1229528" y="6991642"/>
              <a:chExt cx="9043690" cy="1254812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-3389459" y="6301151"/>
                <a:ext cx="18087379" cy="2509624"/>
              </a:xfrm>
              <a:prstGeom prst="rect">
                <a:avLst/>
              </a:prstGeom>
            </p:spPr>
          </p:pic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29528" y="6991642"/>
                <a:ext cx="9043690" cy="125481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489617" y="7005751"/>
              <a:ext cx="1722842" cy="486601"/>
              <a:chOff x="2489617" y="7005751"/>
              <a:chExt cx="1722842" cy="486601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2489617" y="7005751"/>
                <a:ext cx="1722842" cy="486601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462464" y="2963210"/>
            <a:ext cx="4379314" cy="121476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4539271" y="4620021"/>
            <a:ext cx="2350030" cy="727139"/>
            <a:chOff x="4539271" y="4620021"/>
            <a:chExt cx="2350030" cy="72713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364256" y="4295605"/>
              <a:ext cx="4700060" cy="1454277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539271" y="4620021"/>
              <a:ext cx="2350030" cy="727139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760362" y="4650585"/>
            <a:ext cx="1670553" cy="69661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3898849" y="4460268"/>
            <a:ext cx="945497" cy="781462"/>
            <a:chOff x="3898849" y="4460268"/>
            <a:chExt cx="945497" cy="78146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720000">
              <a:off x="3898849" y="4460268"/>
              <a:ext cx="945497" cy="781462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 rot="-1200000">
            <a:off x="3999217" y="4609502"/>
            <a:ext cx="556997" cy="62821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5926306" y="7125981"/>
            <a:ext cx="1896253" cy="784476"/>
            <a:chOff x="5926306" y="7125981"/>
            <a:chExt cx="1896253" cy="78447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978180" y="6763915"/>
              <a:ext cx="3792506" cy="1568952"/>
            </a:xfrm>
            <a:prstGeom prst="rect">
              <a:avLst/>
            </a:prstGeom>
          </p:spPr>
        </p:pic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926306" y="7125981"/>
              <a:ext cx="1896253" cy="78447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312118" y="7125981"/>
            <a:ext cx="878509" cy="409336"/>
            <a:chOff x="5312118" y="7125981"/>
            <a:chExt cx="878509" cy="409336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872864" y="6962247"/>
              <a:ext cx="1757018" cy="818671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312118" y="7125981"/>
              <a:ext cx="878509" cy="40933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878096" y="1685803"/>
            <a:ext cx="3672379" cy="1836189"/>
            <a:chOff x="3878096" y="1685803"/>
            <a:chExt cx="3672379" cy="1836189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878096" y="1685803"/>
              <a:ext cx="3672379" cy="18361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D2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1428571" cy="7619048"/>
            <a:chOff x="0" y="0"/>
            <a:chExt cx="11428571" cy="76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1428571" cy="76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5016" y="655146"/>
            <a:ext cx="9382131" cy="7593639"/>
            <a:chOff x="895016" y="655146"/>
            <a:chExt cx="9382131" cy="759363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95016" y="4478776"/>
              <a:ext cx="1772197" cy="3218733"/>
              <a:chOff x="895016" y="4478776"/>
              <a:chExt cx="1772197" cy="321873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95016" y="4478776"/>
                <a:ext cx="1772197" cy="321873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477699" y="5867841"/>
              <a:ext cx="3666922" cy="1863847"/>
              <a:chOff x="6477699" y="5867841"/>
              <a:chExt cx="3666922" cy="186384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477699" y="5867841"/>
                <a:ext cx="3666922" cy="186384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061755" y="2314555"/>
              <a:ext cx="673455" cy="819970"/>
              <a:chOff x="8061755" y="2314555"/>
              <a:chExt cx="673455" cy="81997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746226" y="1927302"/>
                <a:ext cx="1346911" cy="1639941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61755" y="2314555"/>
                <a:ext cx="673455" cy="81997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800302" y="655146"/>
              <a:ext cx="1115870" cy="1302264"/>
              <a:chOff x="8800302" y="655146"/>
              <a:chExt cx="1115870" cy="130226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77492" y="41679"/>
                <a:ext cx="2231739" cy="2604528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800302" y="655146"/>
                <a:ext cx="1115870" cy="130226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583022" y="2604911"/>
              <a:ext cx="1027459" cy="1251217"/>
              <a:chOff x="1583022" y="2604911"/>
              <a:chExt cx="1027459" cy="125121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01633" y="2013985"/>
                <a:ext cx="2054918" cy="2502433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83022" y="2604911"/>
                <a:ext cx="1027459" cy="125121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29528" y="6991642"/>
              <a:ext cx="9043690" cy="1254812"/>
              <a:chOff x="1229528" y="6991642"/>
              <a:chExt cx="9043690" cy="125481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3389459" y="6301151"/>
                <a:ext cx="18087379" cy="2509624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29528" y="6991642"/>
                <a:ext cx="9043690" cy="1254812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476649" y="522046"/>
            <a:ext cx="8564168" cy="6920237"/>
            <a:chOff x="1476649" y="522046"/>
            <a:chExt cx="8564168" cy="692023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2805435" y="-2884840"/>
              <a:ext cx="17128335" cy="13840475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76649" y="522046"/>
              <a:ext cx="8564168" cy="692023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96427" y="402409"/>
            <a:ext cx="472453" cy="505474"/>
            <a:chOff x="5396427" y="402409"/>
            <a:chExt cx="472453" cy="50547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60200" y="193283"/>
              <a:ext cx="944906" cy="1010947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96427" y="402409"/>
              <a:ext cx="472453" cy="50547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092086" y="1853768"/>
            <a:ext cx="2872312" cy="60891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916315" y="703261"/>
            <a:ext cx="2464802" cy="98504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989796" y="1426152"/>
            <a:ext cx="7663265" cy="40760"/>
            <a:chOff x="1989796" y="1426152"/>
            <a:chExt cx="7663265" cy="4076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1989796" y="1426152"/>
              <a:ext cx="7663265" cy="4076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989800" y="1883196"/>
            <a:ext cx="3858671" cy="4818335"/>
            <a:chOff x="1989800" y="1883196"/>
            <a:chExt cx="3858671" cy="481833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89800" y="1883196"/>
              <a:ext cx="3858671" cy="481833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989800" y="7223148"/>
            <a:ext cx="7663265" cy="40760"/>
            <a:chOff x="1989800" y="7223148"/>
            <a:chExt cx="7663265" cy="4076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0800000">
              <a:off x="1989800" y="7223148"/>
              <a:ext cx="7663265" cy="407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D2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1428571" cy="7619048"/>
            <a:chOff x="0" y="0"/>
            <a:chExt cx="11428571" cy="76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1428571" cy="76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5016" y="655146"/>
            <a:ext cx="9382131" cy="7593639"/>
            <a:chOff x="895016" y="655146"/>
            <a:chExt cx="9382131" cy="759363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95016" y="4478776"/>
              <a:ext cx="1772197" cy="3218733"/>
              <a:chOff x="895016" y="4478776"/>
              <a:chExt cx="1772197" cy="321873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95016" y="4478776"/>
                <a:ext cx="1772197" cy="321873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477699" y="5867841"/>
              <a:ext cx="3666922" cy="1863847"/>
              <a:chOff x="6477699" y="5867841"/>
              <a:chExt cx="3666922" cy="186384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477699" y="5867841"/>
                <a:ext cx="3666922" cy="186384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061755" y="2314555"/>
              <a:ext cx="673455" cy="819970"/>
              <a:chOff x="8061755" y="2314555"/>
              <a:chExt cx="673455" cy="81997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746226" y="1927302"/>
                <a:ext cx="1346911" cy="1639941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61755" y="2314555"/>
                <a:ext cx="673455" cy="81997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800302" y="655146"/>
              <a:ext cx="1115870" cy="1302264"/>
              <a:chOff x="8800302" y="655146"/>
              <a:chExt cx="1115870" cy="130226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77492" y="41679"/>
                <a:ext cx="2231739" cy="2604528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800302" y="655146"/>
                <a:ext cx="1115870" cy="130226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583022" y="2604911"/>
              <a:ext cx="1027459" cy="1251217"/>
              <a:chOff x="1583022" y="2604911"/>
              <a:chExt cx="1027459" cy="125121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01633" y="2013985"/>
                <a:ext cx="2054918" cy="2502433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83022" y="2604911"/>
                <a:ext cx="1027459" cy="125121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29528" y="6991642"/>
              <a:ext cx="9043690" cy="1254812"/>
              <a:chOff x="1229528" y="6991642"/>
              <a:chExt cx="9043690" cy="125481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3389459" y="6301151"/>
                <a:ext cx="18087379" cy="2509624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29528" y="6991642"/>
                <a:ext cx="9043690" cy="1254812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476649" y="522046"/>
            <a:ext cx="8564168" cy="6920237"/>
            <a:chOff x="1476649" y="522046"/>
            <a:chExt cx="8564168" cy="692023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2805435" y="-2884840"/>
              <a:ext cx="17128335" cy="13840475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76649" y="522046"/>
              <a:ext cx="8564168" cy="692023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96427" y="402409"/>
            <a:ext cx="472453" cy="505474"/>
            <a:chOff x="5396427" y="402409"/>
            <a:chExt cx="472453" cy="50547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60200" y="193283"/>
              <a:ext cx="944906" cy="1010947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96427" y="402409"/>
              <a:ext cx="472453" cy="50547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636134" y="5197286"/>
            <a:ext cx="6433093" cy="169063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916316" y="703261"/>
            <a:ext cx="1877221" cy="98504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989796" y="1426152"/>
            <a:ext cx="7663265" cy="40760"/>
            <a:chOff x="1989796" y="1426152"/>
            <a:chExt cx="7663265" cy="4076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1989796" y="1426152"/>
              <a:ext cx="7663265" cy="4076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665563" y="1610272"/>
            <a:ext cx="6382823" cy="3342633"/>
            <a:chOff x="2665563" y="1610272"/>
            <a:chExt cx="6382823" cy="334263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665563" y="1610272"/>
              <a:ext cx="6382823" cy="334263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989800" y="7223148"/>
            <a:ext cx="7663265" cy="40760"/>
            <a:chOff x="1989800" y="7223148"/>
            <a:chExt cx="7663265" cy="4076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0800000">
              <a:off x="1989800" y="7223148"/>
              <a:ext cx="7663265" cy="407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D2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1428571" cy="7619048"/>
            <a:chOff x="0" y="0"/>
            <a:chExt cx="11428571" cy="76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1428571" cy="76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5016" y="655146"/>
            <a:ext cx="9382131" cy="7593639"/>
            <a:chOff x="895016" y="655146"/>
            <a:chExt cx="9382131" cy="759363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95016" y="4478776"/>
              <a:ext cx="1772197" cy="3218733"/>
              <a:chOff x="895016" y="4478776"/>
              <a:chExt cx="1772197" cy="321873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95016" y="4478776"/>
                <a:ext cx="1772197" cy="321873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477699" y="5867841"/>
              <a:ext cx="3666922" cy="1863847"/>
              <a:chOff x="6477699" y="5867841"/>
              <a:chExt cx="3666922" cy="186384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477699" y="5867841"/>
                <a:ext cx="3666922" cy="186384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061755" y="2314555"/>
              <a:ext cx="673455" cy="819970"/>
              <a:chOff x="8061755" y="2314555"/>
              <a:chExt cx="673455" cy="81997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746226" y="1927302"/>
                <a:ext cx="1346911" cy="1639941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61755" y="2314555"/>
                <a:ext cx="673455" cy="81997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800302" y="655146"/>
              <a:ext cx="1115870" cy="1302264"/>
              <a:chOff x="8800302" y="655146"/>
              <a:chExt cx="1115870" cy="130226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77492" y="41679"/>
                <a:ext cx="2231739" cy="2604528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800302" y="655146"/>
                <a:ext cx="1115870" cy="130226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583022" y="2604911"/>
              <a:ext cx="1027459" cy="1251217"/>
              <a:chOff x="1583022" y="2604911"/>
              <a:chExt cx="1027459" cy="125121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01633" y="2013985"/>
                <a:ext cx="2054918" cy="2502433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83022" y="2604911"/>
                <a:ext cx="1027459" cy="125121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29528" y="6991642"/>
              <a:ext cx="9043690" cy="1254812"/>
              <a:chOff x="1229528" y="6991642"/>
              <a:chExt cx="9043690" cy="125481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3389459" y="6301151"/>
                <a:ext cx="18087379" cy="2509624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29528" y="6991642"/>
                <a:ext cx="9043690" cy="1254812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476649" y="522046"/>
            <a:ext cx="8564168" cy="6920237"/>
            <a:chOff x="1476649" y="522046"/>
            <a:chExt cx="8564168" cy="692023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2805435" y="-2884840"/>
              <a:ext cx="17128335" cy="13840475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76649" y="522046"/>
              <a:ext cx="8564168" cy="692023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96427" y="402409"/>
            <a:ext cx="472453" cy="505474"/>
            <a:chOff x="5396427" y="402409"/>
            <a:chExt cx="472453" cy="50547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60200" y="193283"/>
              <a:ext cx="944906" cy="1010947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96427" y="402409"/>
              <a:ext cx="472453" cy="50547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021395" y="4946319"/>
            <a:ext cx="6339810" cy="201217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916316" y="703261"/>
            <a:ext cx="3613735" cy="98504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989796" y="1426152"/>
            <a:ext cx="7663265" cy="40760"/>
            <a:chOff x="1989796" y="1426152"/>
            <a:chExt cx="7663265" cy="4076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1989796" y="1426152"/>
              <a:ext cx="7663265" cy="4076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989800" y="1783467"/>
            <a:ext cx="5549886" cy="2895629"/>
            <a:chOff x="1989800" y="1783467"/>
            <a:chExt cx="5549886" cy="289562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89800" y="1783467"/>
              <a:ext cx="5549886" cy="28956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989800" y="7223148"/>
            <a:ext cx="7663265" cy="40760"/>
            <a:chOff x="1989800" y="7223148"/>
            <a:chExt cx="7663265" cy="4076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0800000">
              <a:off x="1989800" y="7223148"/>
              <a:ext cx="7663265" cy="407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D2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1428571" cy="7619048"/>
            <a:chOff x="0" y="0"/>
            <a:chExt cx="11428571" cy="76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1428571" cy="76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5016" y="655146"/>
            <a:ext cx="9382131" cy="7593639"/>
            <a:chOff x="895016" y="655146"/>
            <a:chExt cx="9382131" cy="759363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95016" y="4478776"/>
              <a:ext cx="1772197" cy="3218733"/>
              <a:chOff x="895016" y="4478776"/>
              <a:chExt cx="1772197" cy="321873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95016" y="4478776"/>
                <a:ext cx="1772197" cy="321873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477699" y="5867841"/>
              <a:ext cx="3666922" cy="1863847"/>
              <a:chOff x="6477699" y="5867841"/>
              <a:chExt cx="3666922" cy="186384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477699" y="5867841"/>
                <a:ext cx="3666922" cy="186384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061755" y="2314555"/>
              <a:ext cx="673455" cy="819970"/>
              <a:chOff x="8061755" y="2314555"/>
              <a:chExt cx="673455" cy="81997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746226" y="1927302"/>
                <a:ext cx="1346911" cy="1639941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61755" y="2314555"/>
                <a:ext cx="673455" cy="81997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800302" y="655146"/>
              <a:ext cx="1115870" cy="1302264"/>
              <a:chOff x="8800302" y="655146"/>
              <a:chExt cx="1115870" cy="130226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77492" y="41679"/>
                <a:ext cx="2231739" cy="2604528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800302" y="655146"/>
                <a:ext cx="1115870" cy="130226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583022" y="2604911"/>
              <a:ext cx="1027459" cy="1251217"/>
              <a:chOff x="1583022" y="2604911"/>
              <a:chExt cx="1027459" cy="125121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01633" y="2013985"/>
                <a:ext cx="2054918" cy="2502433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83022" y="2604911"/>
                <a:ext cx="1027459" cy="125121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29528" y="6991642"/>
              <a:ext cx="9043690" cy="1254812"/>
              <a:chOff x="1229528" y="6991642"/>
              <a:chExt cx="9043690" cy="125481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3389459" y="6301151"/>
                <a:ext cx="18087379" cy="2509624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29528" y="6991642"/>
                <a:ext cx="9043690" cy="1254812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476649" y="522046"/>
            <a:ext cx="8564168" cy="6920237"/>
            <a:chOff x="1476649" y="522046"/>
            <a:chExt cx="8564168" cy="692023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2805435" y="-2884840"/>
              <a:ext cx="17128335" cy="13840475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76649" y="522046"/>
              <a:ext cx="8564168" cy="692023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96427" y="402409"/>
            <a:ext cx="472453" cy="505474"/>
            <a:chOff x="5396427" y="402409"/>
            <a:chExt cx="472453" cy="50547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60200" y="193283"/>
              <a:ext cx="944906" cy="1010947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96427" y="402409"/>
              <a:ext cx="472453" cy="50547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021395" y="4946319"/>
            <a:ext cx="520677" cy="23647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916316" y="703261"/>
            <a:ext cx="2824230" cy="98504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989796" y="1426152"/>
            <a:ext cx="7663265" cy="40760"/>
            <a:chOff x="1989796" y="1426152"/>
            <a:chExt cx="7663265" cy="4076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1989796" y="1426152"/>
              <a:ext cx="7663265" cy="4076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989800" y="1783467"/>
            <a:ext cx="5549886" cy="2895629"/>
            <a:chOff x="1989800" y="1783467"/>
            <a:chExt cx="5549886" cy="289562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89800" y="1783467"/>
              <a:ext cx="5549886" cy="28956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989800" y="7223148"/>
            <a:ext cx="7663265" cy="40760"/>
            <a:chOff x="1989800" y="7223148"/>
            <a:chExt cx="7663265" cy="4076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0800000">
              <a:off x="1989800" y="7223148"/>
              <a:ext cx="7663265" cy="407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D2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1428571" cy="7619048"/>
            <a:chOff x="0" y="0"/>
            <a:chExt cx="11428571" cy="76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1428571" cy="76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5016" y="655146"/>
            <a:ext cx="9382131" cy="7593639"/>
            <a:chOff x="895016" y="655146"/>
            <a:chExt cx="9382131" cy="759363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95016" y="4478776"/>
              <a:ext cx="1772197" cy="3218733"/>
              <a:chOff x="895016" y="4478776"/>
              <a:chExt cx="1772197" cy="321873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95016" y="4478776"/>
                <a:ext cx="1772197" cy="321873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477699" y="5867841"/>
              <a:ext cx="3666922" cy="1863847"/>
              <a:chOff x="6477699" y="5867841"/>
              <a:chExt cx="3666922" cy="186384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477699" y="5867841"/>
                <a:ext cx="3666922" cy="186384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061755" y="2314555"/>
              <a:ext cx="673455" cy="819970"/>
              <a:chOff x="8061755" y="2314555"/>
              <a:chExt cx="673455" cy="81997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746226" y="1927302"/>
                <a:ext cx="1346911" cy="1639941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61755" y="2314555"/>
                <a:ext cx="673455" cy="81997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800302" y="655146"/>
              <a:ext cx="1115870" cy="1302264"/>
              <a:chOff x="8800302" y="655146"/>
              <a:chExt cx="1115870" cy="130226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77492" y="41679"/>
                <a:ext cx="2231739" cy="2604528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800302" y="655146"/>
                <a:ext cx="1115870" cy="130226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583022" y="2604911"/>
              <a:ext cx="1027459" cy="1251217"/>
              <a:chOff x="1583022" y="2604911"/>
              <a:chExt cx="1027459" cy="125121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01633" y="2013985"/>
                <a:ext cx="2054918" cy="2502433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83022" y="2604911"/>
                <a:ext cx="1027459" cy="125121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29528" y="6991642"/>
              <a:ext cx="9043690" cy="1254812"/>
              <a:chOff x="1229528" y="6991642"/>
              <a:chExt cx="9043690" cy="125481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3389459" y="6301151"/>
                <a:ext cx="18087379" cy="2509624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29528" y="6991642"/>
                <a:ext cx="9043690" cy="1254812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476649" y="522046"/>
            <a:ext cx="8564168" cy="6920237"/>
            <a:chOff x="1476649" y="522046"/>
            <a:chExt cx="8564168" cy="692023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2805435" y="-2884840"/>
              <a:ext cx="17128335" cy="13840475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76649" y="522046"/>
              <a:ext cx="8564168" cy="692023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96427" y="402409"/>
            <a:ext cx="472453" cy="505474"/>
            <a:chOff x="5396427" y="402409"/>
            <a:chExt cx="472453" cy="50547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60200" y="193283"/>
              <a:ext cx="944906" cy="1010947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96427" y="402409"/>
              <a:ext cx="472453" cy="50547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686310" y="1958496"/>
            <a:ext cx="3947267" cy="529077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916315" y="703261"/>
            <a:ext cx="1869935" cy="98504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989796" y="1426152"/>
            <a:ext cx="7663265" cy="40760"/>
            <a:chOff x="1989796" y="1426152"/>
            <a:chExt cx="7663265" cy="4076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1989796" y="1426152"/>
              <a:ext cx="7663265" cy="4076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989800" y="2193674"/>
            <a:ext cx="3456142" cy="3873773"/>
            <a:chOff x="1989800" y="2193674"/>
            <a:chExt cx="3456142" cy="387377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89800" y="2193674"/>
              <a:ext cx="3456142" cy="387377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989800" y="7223148"/>
            <a:ext cx="7663265" cy="40760"/>
            <a:chOff x="1989800" y="7223148"/>
            <a:chExt cx="7663265" cy="4076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0800000">
              <a:off x="1989800" y="7223148"/>
              <a:ext cx="7663265" cy="407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D2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1428571" cy="7619048"/>
            <a:chOff x="0" y="0"/>
            <a:chExt cx="11428571" cy="76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1428571" cy="76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5016" y="655146"/>
            <a:ext cx="9382131" cy="7593639"/>
            <a:chOff x="895016" y="655146"/>
            <a:chExt cx="9382131" cy="759363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95016" y="4478776"/>
              <a:ext cx="1772197" cy="3218733"/>
              <a:chOff x="895016" y="4478776"/>
              <a:chExt cx="1772197" cy="321873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95016" y="4478776"/>
                <a:ext cx="1772197" cy="321873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477699" y="5867841"/>
              <a:ext cx="3666922" cy="1863847"/>
              <a:chOff x="6477699" y="5867841"/>
              <a:chExt cx="3666922" cy="186384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477699" y="5867841"/>
                <a:ext cx="3666922" cy="186384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061755" y="2314555"/>
              <a:ext cx="673455" cy="819970"/>
              <a:chOff x="8061755" y="2314555"/>
              <a:chExt cx="673455" cy="81997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746226" y="1927302"/>
                <a:ext cx="1346911" cy="1639941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61755" y="2314555"/>
                <a:ext cx="673455" cy="81997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800302" y="655146"/>
              <a:ext cx="1115870" cy="1302264"/>
              <a:chOff x="8800302" y="655146"/>
              <a:chExt cx="1115870" cy="130226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77492" y="41679"/>
                <a:ext cx="2231739" cy="2604528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800302" y="655146"/>
                <a:ext cx="1115870" cy="130226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583022" y="2604911"/>
              <a:ext cx="1027459" cy="1251217"/>
              <a:chOff x="1583022" y="2604911"/>
              <a:chExt cx="1027459" cy="125121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01633" y="2013985"/>
                <a:ext cx="2054918" cy="2502433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83022" y="2604911"/>
                <a:ext cx="1027459" cy="125121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29528" y="6991642"/>
              <a:ext cx="9043690" cy="1254812"/>
              <a:chOff x="1229528" y="6991642"/>
              <a:chExt cx="9043690" cy="125481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3389459" y="6301151"/>
                <a:ext cx="18087379" cy="2509624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29528" y="6991642"/>
                <a:ext cx="9043690" cy="1254812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476649" y="522046"/>
            <a:ext cx="8564168" cy="6920237"/>
            <a:chOff x="1476649" y="522046"/>
            <a:chExt cx="8564168" cy="692023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2805435" y="-2884840"/>
              <a:ext cx="17128335" cy="13840475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76649" y="522046"/>
              <a:ext cx="8564168" cy="692023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96427" y="402409"/>
            <a:ext cx="472453" cy="505474"/>
            <a:chOff x="5396427" y="402409"/>
            <a:chExt cx="472453" cy="50547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60200" y="193283"/>
              <a:ext cx="944906" cy="1010947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96427" y="402409"/>
              <a:ext cx="472453" cy="50547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555606" y="2163199"/>
            <a:ext cx="4201006" cy="255078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916315" y="703261"/>
            <a:ext cx="1489564" cy="98504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989796" y="1426152"/>
            <a:ext cx="7663265" cy="40760"/>
            <a:chOff x="1989796" y="1426152"/>
            <a:chExt cx="7663265" cy="4076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1989796" y="1426152"/>
              <a:ext cx="7663265" cy="4076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989800" y="2193674"/>
            <a:ext cx="3456142" cy="3873773"/>
            <a:chOff x="1989800" y="2193674"/>
            <a:chExt cx="3456142" cy="387377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89800" y="2193674"/>
              <a:ext cx="3456142" cy="387377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989800" y="7223148"/>
            <a:ext cx="7663265" cy="40760"/>
            <a:chOff x="1989800" y="7223148"/>
            <a:chExt cx="7663265" cy="4076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0800000">
              <a:off x="1989800" y="7223148"/>
              <a:ext cx="7663265" cy="407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D2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1428571" cy="7619048"/>
            <a:chOff x="0" y="0"/>
            <a:chExt cx="11428571" cy="76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1428571" cy="76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5016" y="655146"/>
            <a:ext cx="9382131" cy="7593639"/>
            <a:chOff x="895016" y="655146"/>
            <a:chExt cx="9382131" cy="759363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95016" y="4478776"/>
              <a:ext cx="1772197" cy="3218733"/>
              <a:chOff x="895016" y="4478776"/>
              <a:chExt cx="1772197" cy="321873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95016" y="4478776"/>
                <a:ext cx="1772197" cy="321873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477699" y="5867841"/>
              <a:ext cx="3666922" cy="1863847"/>
              <a:chOff x="6477699" y="5867841"/>
              <a:chExt cx="3666922" cy="186384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477699" y="5867841"/>
                <a:ext cx="3666922" cy="186384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061755" y="2314555"/>
              <a:ext cx="673455" cy="819970"/>
              <a:chOff x="8061755" y="2314555"/>
              <a:chExt cx="673455" cy="81997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746226" y="1927302"/>
                <a:ext cx="1346911" cy="1639941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61755" y="2314555"/>
                <a:ext cx="673455" cy="81997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800302" y="655146"/>
              <a:ext cx="1115870" cy="1302264"/>
              <a:chOff x="8800302" y="655146"/>
              <a:chExt cx="1115870" cy="130226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77492" y="41679"/>
                <a:ext cx="2231739" cy="2604528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800302" y="655146"/>
                <a:ext cx="1115870" cy="130226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583022" y="2604911"/>
              <a:ext cx="1027459" cy="1251217"/>
              <a:chOff x="1583022" y="2604911"/>
              <a:chExt cx="1027459" cy="125121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01633" y="2013985"/>
                <a:ext cx="2054918" cy="2502433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83022" y="2604911"/>
                <a:ext cx="1027459" cy="125121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29528" y="6991642"/>
              <a:ext cx="9043690" cy="1254812"/>
              <a:chOff x="1229528" y="6991642"/>
              <a:chExt cx="9043690" cy="125481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3389459" y="6301151"/>
                <a:ext cx="18087379" cy="2509624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29528" y="6991642"/>
                <a:ext cx="9043690" cy="1254812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476649" y="522046"/>
            <a:ext cx="8564168" cy="6920237"/>
            <a:chOff x="1476649" y="522046"/>
            <a:chExt cx="8564168" cy="692023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2805435" y="-2884840"/>
              <a:ext cx="17128335" cy="13840475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76649" y="522046"/>
              <a:ext cx="8564168" cy="692023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96427" y="402409"/>
            <a:ext cx="472453" cy="505474"/>
            <a:chOff x="5396427" y="402409"/>
            <a:chExt cx="472453" cy="50547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60200" y="193283"/>
              <a:ext cx="944906" cy="1010947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96427" y="402409"/>
              <a:ext cx="472453" cy="50547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143001" y="4584582"/>
            <a:ext cx="3998473" cy="281745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916315" y="703261"/>
            <a:ext cx="3874297" cy="98504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989796" y="1426152"/>
            <a:ext cx="7663265" cy="40760"/>
            <a:chOff x="1989796" y="1426152"/>
            <a:chExt cx="7663265" cy="4076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1989796" y="1426152"/>
              <a:ext cx="7663265" cy="4076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173473" y="1760154"/>
            <a:ext cx="2938771" cy="2617715"/>
            <a:chOff x="2173473" y="1760154"/>
            <a:chExt cx="2938771" cy="261771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173473" y="1760154"/>
              <a:ext cx="2938771" cy="261771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989800" y="7223148"/>
            <a:ext cx="7663265" cy="40760"/>
            <a:chOff x="1989800" y="7223148"/>
            <a:chExt cx="7663265" cy="4076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0800000">
              <a:off x="1989800" y="7223148"/>
              <a:ext cx="7663265" cy="4076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586082" y="1760154"/>
            <a:ext cx="3195410" cy="2617715"/>
            <a:chOff x="5586082" y="1760154"/>
            <a:chExt cx="3195410" cy="261771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586082" y="1760154"/>
              <a:ext cx="3195410" cy="26177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D2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1428571" cy="7619048"/>
            <a:chOff x="0" y="0"/>
            <a:chExt cx="11428571" cy="76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1428571" cy="76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5016" y="655146"/>
            <a:ext cx="9382131" cy="7593639"/>
            <a:chOff x="895016" y="655146"/>
            <a:chExt cx="9382131" cy="759363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95016" y="4478776"/>
              <a:ext cx="1772197" cy="3218733"/>
              <a:chOff x="895016" y="4478776"/>
              <a:chExt cx="1772197" cy="321873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95016" y="4478776"/>
                <a:ext cx="1772197" cy="321873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477699" y="5867841"/>
              <a:ext cx="3666922" cy="1863847"/>
              <a:chOff x="6477699" y="5867841"/>
              <a:chExt cx="3666922" cy="186384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477699" y="5867841"/>
                <a:ext cx="3666922" cy="186384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061755" y="2314555"/>
              <a:ext cx="673455" cy="819970"/>
              <a:chOff x="8061755" y="2314555"/>
              <a:chExt cx="673455" cy="81997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746226" y="1927302"/>
                <a:ext cx="1346911" cy="1639941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61755" y="2314555"/>
                <a:ext cx="673455" cy="81997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800302" y="655146"/>
              <a:ext cx="1115870" cy="1302264"/>
              <a:chOff x="8800302" y="655146"/>
              <a:chExt cx="1115870" cy="130226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77492" y="41679"/>
                <a:ext cx="2231739" cy="2604528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800302" y="655146"/>
                <a:ext cx="1115870" cy="130226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583022" y="2604911"/>
              <a:ext cx="1027459" cy="1251217"/>
              <a:chOff x="1583022" y="2604911"/>
              <a:chExt cx="1027459" cy="125121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01633" y="2013985"/>
                <a:ext cx="2054918" cy="2502433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83022" y="2604911"/>
                <a:ext cx="1027459" cy="125121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29528" y="6991642"/>
              <a:ext cx="9043690" cy="1254812"/>
              <a:chOff x="1229528" y="6991642"/>
              <a:chExt cx="9043690" cy="125481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3389459" y="6301151"/>
                <a:ext cx="18087379" cy="2509624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29528" y="6991642"/>
                <a:ext cx="9043690" cy="1254812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476649" y="522046"/>
            <a:ext cx="8564168" cy="6920237"/>
            <a:chOff x="1476649" y="522046"/>
            <a:chExt cx="8564168" cy="692023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2805435" y="-2884840"/>
              <a:ext cx="17128335" cy="13840475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76649" y="522046"/>
              <a:ext cx="8564168" cy="692023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96427" y="402409"/>
            <a:ext cx="472453" cy="505474"/>
            <a:chOff x="5396427" y="402409"/>
            <a:chExt cx="472453" cy="50547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60200" y="193283"/>
              <a:ext cx="944906" cy="1010947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96427" y="402409"/>
              <a:ext cx="472453" cy="50547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244970" y="4401681"/>
            <a:ext cx="6332318" cy="328865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916315" y="703261"/>
            <a:ext cx="4592792" cy="98504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989796" y="1426152"/>
            <a:ext cx="7663265" cy="40760"/>
            <a:chOff x="1989796" y="1426152"/>
            <a:chExt cx="7663265" cy="4076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1989796" y="1426152"/>
              <a:ext cx="7663265" cy="4076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246021" y="1658114"/>
            <a:ext cx="2938771" cy="2617715"/>
            <a:chOff x="2246021" y="1658114"/>
            <a:chExt cx="2938771" cy="261771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246021" y="1658114"/>
              <a:ext cx="2938771" cy="261771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989800" y="7223148"/>
            <a:ext cx="7663265" cy="40760"/>
            <a:chOff x="1989800" y="7223148"/>
            <a:chExt cx="7663265" cy="4076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0800000">
              <a:off x="1989800" y="7223148"/>
              <a:ext cx="7663265" cy="4076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632653" y="1658114"/>
            <a:ext cx="3195410" cy="2617715"/>
            <a:chOff x="5632653" y="1658114"/>
            <a:chExt cx="3195410" cy="261771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32653" y="1658114"/>
              <a:ext cx="3195410" cy="26177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D2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1428571" cy="7619048"/>
            <a:chOff x="0" y="0"/>
            <a:chExt cx="11428571" cy="76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1428571" cy="76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5016" y="655146"/>
            <a:ext cx="9382131" cy="7593639"/>
            <a:chOff x="895016" y="655146"/>
            <a:chExt cx="9382131" cy="759363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95016" y="4478776"/>
              <a:ext cx="1772197" cy="3218733"/>
              <a:chOff x="895016" y="4478776"/>
              <a:chExt cx="1772197" cy="321873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95016" y="4478776"/>
                <a:ext cx="1772197" cy="321873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477699" y="5867841"/>
              <a:ext cx="3666922" cy="1863847"/>
              <a:chOff x="6477699" y="5867841"/>
              <a:chExt cx="3666922" cy="186384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477699" y="5867841"/>
                <a:ext cx="3666922" cy="186384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061755" y="2314555"/>
              <a:ext cx="673455" cy="819970"/>
              <a:chOff x="8061755" y="2314555"/>
              <a:chExt cx="673455" cy="81997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746226" y="1927302"/>
                <a:ext cx="1346911" cy="1639941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61755" y="2314555"/>
                <a:ext cx="673455" cy="81997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800302" y="655146"/>
              <a:ext cx="1115870" cy="1302264"/>
              <a:chOff x="8800302" y="655146"/>
              <a:chExt cx="1115870" cy="130226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77492" y="41679"/>
                <a:ext cx="2231739" cy="2604528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800302" y="655146"/>
                <a:ext cx="1115870" cy="130226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583022" y="2604911"/>
              <a:ext cx="1027459" cy="1251217"/>
              <a:chOff x="1583022" y="2604911"/>
              <a:chExt cx="1027459" cy="125121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01633" y="2013985"/>
                <a:ext cx="2054918" cy="2502433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83022" y="2604911"/>
                <a:ext cx="1027459" cy="125121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29528" y="6991642"/>
              <a:ext cx="9043690" cy="1254812"/>
              <a:chOff x="1229528" y="6991642"/>
              <a:chExt cx="9043690" cy="125481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3389459" y="6301151"/>
                <a:ext cx="18087379" cy="2509624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29528" y="6991642"/>
                <a:ext cx="9043690" cy="1254812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476649" y="522046"/>
            <a:ext cx="8564168" cy="6920237"/>
            <a:chOff x="1476649" y="522046"/>
            <a:chExt cx="8564168" cy="692023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2805435" y="-2884840"/>
              <a:ext cx="17128335" cy="13840475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76649" y="522046"/>
              <a:ext cx="8564168" cy="692023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96427" y="402409"/>
            <a:ext cx="472453" cy="505474"/>
            <a:chOff x="5396427" y="402409"/>
            <a:chExt cx="472453" cy="50547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60200" y="193283"/>
              <a:ext cx="944906" cy="1010947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96427" y="402409"/>
              <a:ext cx="472453" cy="50547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242201" y="5054823"/>
            <a:ext cx="3795121" cy="89984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916315" y="703261"/>
            <a:ext cx="3895240" cy="98504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989796" y="1426152"/>
            <a:ext cx="7663265" cy="40760"/>
            <a:chOff x="1989796" y="1426152"/>
            <a:chExt cx="7663265" cy="4076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1989796" y="1426152"/>
              <a:ext cx="7663265" cy="4076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272676" y="2109760"/>
            <a:ext cx="2938771" cy="2617715"/>
            <a:chOff x="2272676" y="2109760"/>
            <a:chExt cx="2938771" cy="261771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272676" y="2109760"/>
              <a:ext cx="2938771" cy="261771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989800" y="7223148"/>
            <a:ext cx="7663265" cy="40760"/>
            <a:chOff x="1989800" y="7223148"/>
            <a:chExt cx="7663265" cy="4076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0800000">
              <a:off x="1989800" y="7223148"/>
              <a:ext cx="7663265" cy="4076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643224" y="2100916"/>
            <a:ext cx="3195410" cy="1216568"/>
            <a:chOff x="5643224" y="2100916"/>
            <a:chExt cx="3195410" cy="121656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43224" y="2100916"/>
              <a:ext cx="3195410" cy="121656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642857" y="3379162"/>
            <a:ext cx="3195410" cy="1339470"/>
            <a:chOff x="5642857" y="3379162"/>
            <a:chExt cx="3195410" cy="1339470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642857" y="3379162"/>
              <a:ext cx="3195410" cy="13394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D2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1428571" cy="7619048"/>
            <a:chOff x="0" y="0"/>
            <a:chExt cx="11428571" cy="76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1428571" cy="76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5016" y="655146"/>
            <a:ext cx="9382131" cy="7593639"/>
            <a:chOff x="895016" y="655146"/>
            <a:chExt cx="9382131" cy="759363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95016" y="4478776"/>
              <a:ext cx="1772197" cy="3218733"/>
              <a:chOff x="895016" y="4478776"/>
              <a:chExt cx="1772197" cy="321873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95016" y="4478776"/>
                <a:ext cx="1772197" cy="321873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477699" y="5867841"/>
              <a:ext cx="3666922" cy="1863847"/>
              <a:chOff x="6477699" y="5867841"/>
              <a:chExt cx="3666922" cy="186384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477699" y="5867841"/>
                <a:ext cx="3666922" cy="186384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061755" y="2314555"/>
              <a:ext cx="673455" cy="819970"/>
              <a:chOff x="8061755" y="2314555"/>
              <a:chExt cx="673455" cy="81997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746226" y="1927302"/>
                <a:ext cx="1346911" cy="1639941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61755" y="2314555"/>
                <a:ext cx="673455" cy="81997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800302" y="655146"/>
              <a:ext cx="1115870" cy="1302264"/>
              <a:chOff x="8800302" y="655146"/>
              <a:chExt cx="1115870" cy="130226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77492" y="41679"/>
                <a:ext cx="2231739" cy="2604528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800302" y="655146"/>
                <a:ext cx="1115870" cy="130226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583022" y="2604911"/>
              <a:ext cx="1027459" cy="1251217"/>
              <a:chOff x="1583022" y="2604911"/>
              <a:chExt cx="1027459" cy="125121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01633" y="2013985"/>
                <a:ext cx="2054918" cy="2502433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83022" y="2604911"/>
                <a:ext cx="1027459" cy="125121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29528" y="6991642"/>
              <a:ext cx="9043690" cy="1254812"/>
              <a:chOff x="1229528" y="6991642"/>
              <a:chExt cx="9043690" cy="125481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3389459" y="6301151"/>
                <a:ext cx="18087379" cy="2509624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29528" y="6991642"/>
                <a:ext cx="9043690" cy="1254812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476649" y="522046"/>
            <a:ext cx="8564168" cy="6920237"/>
            <a:chOff x="1476649" y="522046"/>
            <a:chExt cx="8564168" cy="692023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2805435" y="-2884840"/>
              <a:ext cx="17128335" cy="13840475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76649" y="522046"/>
              <a:ext cx="8564168" cy="692023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96427" y="402409"/>
            <a:ext cx="472453" cy="505474"/>
            <a:chOff x="5396427" y="402409"/>
            <a:chExt cx="472453" cy="50547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60200" y="193283"/>
              <a:ext cx="944906" cy="1010947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96427" y="402409"/>
              <a:ext cx="472453" cy="50547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959325" y="4431694"/>
            <a:ext cx="4341797" cy="255078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916315" y="703261"/>
            <a:ext cx="1478278" cy="98504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989796" y="1426152"/>
            <a:ext cx="7663265" cy="40760"/>
            <a:chOff x="1989796" y="1426152"/>
            <a:chExt cx="7663265" cy="4076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1989796" y="1426152"/>
              <a:ext cx="7663265" cy="4076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989800" y="1791468"/>
            <a:ext cx="4822078" cy="2425391"/>
            <a:chOff x="1989800" y="1791468"/>
            <a:chExt cx="4822078" cy="242539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89800" y="1791468"/>
              <a:ext cx="4822078" cy="242539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989800" y="7223148"/>
            <a:ext cx="7663265" cy="40760"/>
            <a:chOff x="1989800" y="7223148"/>
            <a:chExt cx="7663265" cy="4076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0800000">
              <a:off x="1989800" y="7223148"/>
              <a:ext cx="7663265" cy="407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D2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1428571" cy="7619048"/>
            <a:chOff x="0" y="0"/>
            <a:chExt cx="11428571" cy="76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1428571" cy="76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5016" y="655146"/>
            <a:ext cx="9382131" cy="7593639"/>
            <a:chOff x="895016" y="655146"/>
            <a:chExt cx="9382131" cy="759363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95016" y="4478776"/>
              <a:ext cx="1772197" cy="3218733"/>
              <a:chOff x="895016" y="4478776"/>
              <a:chExt cx="1772197" cy="321873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95016" y="4478776"/>
                <a:ext cx="1772197" cy="321873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477699" y="5867841"/>
              <a:ext cx="3666922" cy="1863847"/>
              <a:chOff x="6477699" y="5867841"/>
              <a:chExt cx="3666922" cy="186384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477699" y="5867841"/>
                <a:ext cx="3666922" cy="186384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061755" y="2314555"/>
              <a:ext cx="673455" cy="819970"/>
              <a:chOff x="8061755" y="2314555"/>
              <a:chExt cx="673455" cy="81997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746226" y="1927302"/>
                <a:ext cx="1346911" cy="1639941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61755" y="2314555"/>
                <a:ext cx="673455" cy="81997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800302" y="655146"/>
              <a:ext cx="1115870" cy="1302264"/>
              <a:chOff x="8800302" y="655146"/>
              <a:chExt cx="1115870" cy="130226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77492" y="41679"/>
                <a:ext cx="2231739" cy="2604528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800302" y="655146"/>
                <a:ext cx="1115870" cy="130226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583022" y="2604911"/>
              <a:ext cx="1027459" cy="1251217"/>
              <a:chOff x="1583022" y="2604911"/>
              <a:chExt cx="1027459" cy="125121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01633" y="2013985"/>
                <a:ext cx="2054918" cy="2502433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83022" y="2604911"/>
                <a:ext cx="1027459" cy="125121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29528" y="6991642"/>
              <a:ext cx="9043690" cy="1254812"/>
              <a:chOff x="1229528" y="6991642"/>
              <a:chExt cx="9043690" cy="125481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3389459" y="6301151"/>
                <a:ext cx="18087379" cy="2509624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29528" y="6991642"/>
                <a:ext cx="9043690" cy="1254812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476649" y="522046"/>
            <a:ext cx="8564168" cy="6920237"/>
            <a:chOff x="1476649" y="522046"/>
            <a:chExt cx="8564168" cy="692023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2805435" y="-2884840"/>
              <a:ext cx="17128335" cy="13840475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76649" y="522046"/>
              <a:ext cx="8564168" cy="692023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96427" y="402409"/>
            <a:ext cx="472453" cy="505474"/>
            <a:chOff x="5396427" y="402409"/>
            <a:chExt cx="472453" cy="50547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60200" y="193283"/>
              <a:ext cx="944906" cy="1010947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96427" y="402409"/>
              <a:ext cx="472453" cy="50547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301556" y="4997493"/>
            <a:ext cx="5707208" cy="190442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916315" y="703261"/>
            <a:ext cx="3497021" cy="98504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989796" y="1426152"/>
            <a:ext cx="7663265" cy="40760"/>
            <a:chOff x="1989796" y="1426152"/>
            <a:chExt cx="7663265" cy="4076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1989796" y="1426152"/>
              <a:ext cx="7663265" cy="4076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330984" y="1903604"/>
            <a:ext cx="3255098" cy="2849751"/>
            <a:chOff x="2330984" y="1903604"/>
            <a:chExt cx="3255098" cy="284975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330984" y="1903604"/>
              <a:ext cx="3255098" cy="284975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989800" y="7223148"/>
            <a:ext cx="7663265" cy="40760"/>
            <a:chOff x="1989800" y="7223148"/>
            <a:chExt cx="7663265" cy="4076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0800000">
              <a:off x="1989800" y="7223148"/>
              <a:ext cx="7663265" cy="4076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758732" y="1883196"/>
            <a:ext cx="3080952" cy="2849751"/>
            <a:chOff x="5758732" y="1883196"/>
            <a:chExt cx="3080952" cy="284975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758732" y="1883196"/>
              <a:ext cx="3080952" cy="28497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D2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1428571" cy="7619048"/>
            <a:chOff x="0" y="0"/>
            <a:chExt cx="11428571" cy="76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1428571" cy="76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5016" y="655146"/>
            <a:ext cx="9382131" cy="7593639"/>
            <a:chOff x="895016" y="655146"/>
            <a:chExt cx="9382131" cy="759363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95016" y="4478776"/>
              <a:ext cx="1772197" cy="3218733"/>
              <a:chOff x="895016" y="4478776"/>
              <a:chExt cx="1772197" cy="321873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95016" y="4478776"/>
                <a:ext cx="1772197" cy="321873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477699" y="5867841"/>
              <a:ext cx="3666922" cy="1863847"/>
              <a:chOff x="6477699" y="5867841"/>
              <a:chExt cx="3666922" cy="186384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477699" y="5867841"/>
                <a:ext cx="3666922" cy="186384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061755" y="2314555"/>
              <a:ext cx="673455" cy="819970"/>
              <a:chOff x="8061755" y="2314555"/>
              <a:chExt cx="673455" cy="81997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746226" y="1927302"/>
                <a:ext cx="1346911" cy="1639941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61755" y="2314555"/>
                <a:ext cx="673455" cy="81997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800302" y="655146"/>
              <a:ext cx="1115870" cy="1302264"/>
              <a:chOff x="8800302" y="655146"/>
              <a:chExt cx="1115870" cy="130226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77492" y="41679"/>
                <a:ext cx="2231739" cy="2604528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800302" y="655146"/>
                <a:ext cx="1115870" cy="130226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583022" y="2604911"/>
              <a:ext cx="1027459" cy="1251217"/>
              <a:chOff x="1583022" y="2604911"/>
              <a:chExt cx="1027459" cy="125121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01633" y="2013985"/>
                <a:ext cx="2054918" cy="2502433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83022" y="2604911"/>
                <a:ext cx="1027459" cy="125121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29528" y="6991642"/>
              <a:ext cx="9043690" cy="1254812"/>
              <a:chOff x="1229528" y="6991642"/>
              <a:chExt cx="9043690" cy="125481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3389459" y="6301151"/>
                <a:ext cx="18087379" cy="2509624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29528" y="6991642"/>
                <a:ext cx="9043690" cy="1254812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476649" y="522046"/>
            <a:ext cx="8564168" cy="6920237"/>
            <a:chOff x="1476649" y="522046"/>
            <a:chExt cx="8564168" cy="692023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2805435" y="-2884840"/>
              <a:ext cx="17128335" cy="13840475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76649" y="522046"/>
              <a:ext cx="8564168" cy="692023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96427" y="402409"/>
            <a:ext cx="472453" cy="505474"/>
            <a:chOff x="5396427" y="402409"/>
            <a:chExt cx="472453" cy="50547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60200" y="193283"/>
              <a:ext cx="944906" cy="1010947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96427" y="402409"/>
              <a:ext cx="472453" cy="50547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961134" y="1920705"/>
            <a:ext cx="3774141" cy="272061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916315" y="703261"/>
            <a:ext cx="2769421" cy="98504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989796" y="1426152"/>
            <a:ext cx="7663265" cy="40760"/>
            <a:chOff x="1989796" y="1426152"/>
            <a:chExt cx="7663265" cy="4076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1989796" y="1426152"/>
              <a:ext cx="7663265" cy="4076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989800" y="1883196"/>
            <a:ext cx="3858671" cy="4818335"/>
            <a:chOff x="1989800" y="1883196"/>
            <a:chExt cx="3858671" cy="481833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89800" y="1883196"/>
              <a:ext cx="3858671" cy="481833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989800" y="7223148"/>
            <a:ext cx="7663265" cy="40760"/>
            <a:chOff x="1989800" y="7223148"/>
            <a:chExt cx="7663265" cy="4076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0800000">
              <a:off x="1989800" y="7223148"/>
              <a:ext cx="7663265" cy="407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2022-06-13T22:58:56Z</dcterms:created>
  <dcterms:modified xsi:type="dcterms:W3CDTF">2022-06-13T22:58:56Z</dcterms:modified>
</cp:coreProperties>
</file>